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B20D-37DC-41EB-9D15-48A72768E22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7479-510A-461A-BAAE-240BF3A4CBC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20084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B20D-37DC-41EB-9D15-48A72768E22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7479-510A-461A-BAAE-240BF3A4C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2838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B20D-37DC-41EB-9D15-48A72768E22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7479-510A-461A-BAAE-240BF3A4C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0694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B20D-37DC-41EB-9D15-48A72768E22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7479-510A-461A-BAAE-240BF3A4C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20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B20D-37DC-41EB-9D15-48A72768E22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7479-510A-461A-BAAE-240BF3A4CBC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17531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B20D-37DC-41EB-9D15-48A72768E22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7479-510A-461A-BAAE-240BF3A4C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6840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B20D-37DC-41EB-9D15-48A72768E22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7479-510A-461A-BAAE-240BF3A4C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367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B20D-37DC-41EB-9D15-48A72768E22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7479-510A-461A-BAAE-240BF3A4C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5971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B20D-37DC-41EB-9D15-48A72768E22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7479-510A-461A-BAAE-240BF3A4C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817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870B20D-37DC-41EB-9D15-48A72768E22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ED7479-510A-461A-BAAE-240BF3A4C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651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B20D-37DC-41EB-9D15-48A72768E22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7479-510A-461A-BAAE-240BF3A4C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0314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870B20D-37DC-41EB-9D15-48A72768E22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ED7479-510A-461A-BAAE-240BF3A4CBC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23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ДАН БОРБЕ ПРОТИВ ВРШЊАЧКОГ НАСИЉА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r-Cyrl-RS" dirty="0" smtClean="0"/>
              <a:t>ОШ „Јован </a:t>
            </a:r>
            <a:r>
              <a:rPr lang="sr-Cyrl-RS" dirty="0" err="1" smtClean="0"/>
              <a:t>Курсула</a:t>
            </a:r>
            <a:r>
              <a:rPr lang="sr-Cyrl-RS" dirty="0" smtClean="0"/>
              <a:t>“ Варварин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47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Презентација за ученике предметне наставе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192044" cy="23940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1" y="3461485"/>
            <a:ext cx="3584812" cy="2688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391" y="1690688"/>
            <a:ext cx="2658409" cy="35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9373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25872" cy="4152094"/>
          </a:xfrm>
        </p:spPr>
        <p:txBody>
          <a:bodyPr>
            <a:normAutofit/>
          </a:bodyPr>
          <a:lstStyle/>
          <a:p>
            <a:r>
              <a:rPr lang="sr-Cyrl-RS" sz="3600" dirty="0" smtClean="0"/>
              <a:t>Кроз ове активности наши ученици подигли су ниво свести о </a:t>
            </a:r>
            <a:r>
              <a:rPr lang="sr-Cyrl-RS" sz="3600" dirty="0" err="1" smtClean="0"/>
              <a:t>вршњачком</a:t>
            </a:r>
            <a:r>
              <a:rPr lang="sr-Cyrl-RS" sz="3600" dirty="0" smtClean="0"/>
              <a:t> насиљу. </a:t>
            </a:r>
            <a:endParaRPr lang="en-US" sz="3600" dirty="0" smtClean="0"/>
          </a:p>
          <a:p>
            <a:r>
              <a:rPr lang="sr-Cyrl-RS" sz="3600" smtClean="0"/>
              <a:t>НАСИЉЕ НИЈЕ РЕШЕЊЕ – ЉУБАВ ПОБЕЂУЈЕ!!!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0" y="0"/>
            <a:ext cx="5914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3220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24.02.2021. године у нашој школи обележен је међународни дан борбе против </a:t>
            </a:r>
            <a:r>
              <a:rPr lang="sr-Cyrl-RS" dirty="0" err="1" smtClean="0"/>
              <a:t>вршњачког</a:t>
            </a:r>
            <a:r>
              <a:rPr lang="sr-Cyrl-RS" dirty="0" smtClean="0"/>
              <a:t> насиља, кроз следеће активности:</a:t>
            </a:r>
          </a:p>
          <a:p>
            <a:r>
              <a:rPr lang="sr-Cyrl-RS" dirty="0" smtClean="0"/>
              <a:t>1.</a:t>
            </a:r>
            <a:r>
              <a:rPr lang="ru-RU" dirty="0" smtClean="0"/>
              <a:t> Ученици разредне наставе су правили розе мајице од папира и на њима остављали поруке о другарству, </a:t>
            </a:r>
          </a:p>
          <a:p>
            <a:r>
              <a:rPr lang="ru-RU" dirty="0" smtClean="0"/>
              <a:t>2. Ученици предметне наставе су се ликовно и литерарно изражавали на ову тему. </a:t>
            </a:r>
          </a:p>
          <a:p>
            <a:r>
              <a:rPr lang="ru-RU" dirty="0" smtClean="0"/>
              <a:t>3. За ученике предметне наставе за сва одељења реализована је презентација о вршњачком насиљу.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4172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Најуспешнији радови су били изложени на паноу у холу школе. </a:t>
            </a:r>
          </a:p>
          <a:p>
            <a:r>
              <a:rPr lang="ru-RU" dirty="0" smtClean="0"/>
              <a:t>Тог дана се спровело и гласање ученика и наставног особља розе лептирићима. </a:t>
            </a:r>
          </a:p>
          <a:p>
            <a:r>
              <a:rPr lang="ru-RU" dirty="0" smtClean="0"/>
              <a:t>Свако је стављао свој глас у облику лептирића на рад који је по његовом избору најбољи.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815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Литерарни радови наших ученика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5003042" cy="48328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8" y="1688152"/>
            <a:ext cx="5307842" cy="483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6111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2137"/>
            <a:ext cx="5071281" cy="61551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1" y="382138"/>
            <a:ext cx="5266899" cy="615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4707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Ликовни радови наших ученика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3864"/>
            <a:ext cx="5439770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177" y="1893864"/>
            <a:ext cx="37231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7092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1" y="203128"/>
            <a:ext cx="5031439" cy="308439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11" y="203128"/>
            <a:ext cx="4804012" cy="3084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11" y="3452885"/>
            <a:ext cx="4804012" cy="3190163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0" y="3452885"/>
            <a:ext cx="5031439" cy="319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7687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8" y="1076376"/>
            <a:ext cx="3898396" cy="2923797"/>
          </a:xfrm>
        </p:spPr>
      </p:pic>
      <p:sp>
        <p:nvSpPr>
          <p:cNvPr id="6" name="TextBox 5"/>
          <p:cNvSpPr txBox="1"/>
          <p:nvPr/>
        </p:nvSpPr>
        <p:spPr>
          <a:xfrm>
            <a:off x="982639" y="368490"/>
            <a:ext cx="10153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dirty="0" smtClean="0"/>
              <a:t>Гласање колега и ученика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033" y="1076376"/>
            <a:ext cx="5279540" cy="2923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58" y="4118211"/>
            <a:ext cx="3380096" cy="2535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04" y="4118212"/>
            <a:ext cx="3370998" cy="25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1535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Радови ученика разредне наставе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44762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09" y="1690688"/>
            <a:ext cx="2361063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50" y="1690688"/>
            <a:ext cx="3284561" cy="2463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70" y="4350319"/>
            <a:ext cx="3284562" cy="225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7481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</TotalTime>
  <Words>163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Retrospect</vt:lpstr>
      <vt:lpstr>ДАН БОРБЕ ПРОТИВ ВРШЊАЧКОГ НАСИЉА</vt:lpstr>
      <vt:lpstr>PowerPoint Presentation</vt:lpstr>
      <vt:lpstr>PowerPoint Presentation</vt:lpstr>
      <vt:lpstr>Литерарни радови наших ученика</vt:lpstr>
      <vt:lpstr>PowerPoint Presentation</vt:lpstr>
      <vt:lpstr>Ликовни радови наших ученика</vt:lpstr>
      <vt:lpstr>PowerPoint Presentation</vt:lpstr>
      <vt:lpstr>PowerPoint Presentation</vt:lpstr>
      <vt:lpstr>Радови ученика разредне наставе</vt:lpstr>
      <vt:lpstr>Презентација за ученике предметне наставе</vt:lpstr>
      <vt:lpstr>Закључак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ДАН БОРБЕ ПРОТИВ ВРШЊАЧКОГ НАСИЉА</dc:title>
  <dc:creator>Windows User</dc:creator>
  <cp:lastModifiedBy>Windows User</cp:lastModifiedBy>
  <cp:revision>6</cp:revision>
  <dcterms:created xsi:type="dcterms:W3CDTF">2021-03-02T10:29:55Z</dcterms:created>
  <dcterms:modified xsi:type="dcterms:W3CDTF">2021-03-02T11:36:30Z</dcterms:modified>
</cp:coreProperties>
</file>